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71" r:id="rId5"/>
    <p:sldId id="258" r:id="rId6"/>
    <p:sldId id="259" r:id="rId7"/>
    <p:sldId id="260" r:id="rId8"/>
    <p:sldId id="261" r:id="rId9"/>
    <p:sldId id="272" r:id="rId10"/>
    <p:sldId id="274" r:id="rId11"/>
    <p:sldId id="268" r:id="rId12"/>
    <p:sldId id="262" r:id="rId13"/>
    <p:sldId id="263" r:id="rId14"/>
    <p:sldId id="264" r:id="rId15"/>
    <p:sldId id="265" r:id="rId16"/>
    <p:sldId id="266" r:id="rId17"/>
    <p:sldId id="267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-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3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1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1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5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7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0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1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5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711C-D59E-40F3-BF58-3A7DB40A3F8A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0E90-41BE-4D1C-BBE7-E0884B9F9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BB882-5C51-445A-AD26-A2D9723D059A}"/>
              </a:ext>
            </a:extLst>
          </p:cNvPr>
          <p:cNvSpPr/>
          <p:nvPr/>
        </p:nvSpPr>
        <p:spPr>
          <a:xfrm>
            <a:off x="2218047" y="1874728"/>
            <a:ext cx="775590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Can you match each slide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 </a:t>
            </a:r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story….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[you can also look up the story</a:t>
            </a:r>
          </a:p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your Bible- 1 Kings 17 vs 1-16]</a:t>
            </a:r>
          </a:p>
        </p:txBody>
      </p:sp>
    </p:spTree>
    <p:extLst>
      <p:ext uri="{BB962C8B-B14F-4D97-AF65-F5344CB8AC3E}">
        <p14:creationId xmlns:p14="http://schemas.microsoft.com/office/powerpoint/2010/main" val="369028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417D4-7227-4889-A9AC-FA2A6238AF8F}"/>
              </a:ext>
            </a:extLst>
          </p:cNvPr>
          <p:cNvSpPr/>
          <p:nvPr/>
        </p:nvSpPr>
        <p:spPr>
          <a:xfrm>
            <a:off x="2671861" y="2967335"/>
            <a:ext cx="684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Next story coming up…</a:t>
            </a:r>
          </a:p>
        </p:txBody>
      </p:sp>
    </p:spTree>
    <p:extLst>
      <p:ext uri="{BB962C8B-B14F-4D97-AF65-F5344CB8AC3E}">
        <p14:creationId xmlns:p14="http://schemas.microsoft.com/office/powerpoint/2010/main" val="25570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459" y="1122362"/>
            <a:ext cx="10022541" cy="307311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GB" sz="23900" dirty="0">
                <a:solidFill>
                  <a:schemeClr val="accent2">
                    <a:lumMod val="75000"/>
                  </a:schemeClr>
                </a:solidFill>
              </a:rPr>
              <a:t>ELIJAH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1 Kings 17 vs 7-16</a:t>
            </a:r>
            <a:endParaRPr lang="en-GB" sz="23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8824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i="1" dirty="0">
                <a:solidFill>
                  <a:schemeClr val="accent4">
                    <a:lumMod val="75000"/>
                  </a:schemeClr>
                </a:solidFill>
              </a:rPr>
              <a:t>A jar and a jug</a:t>
            </a:r>
          </a:p>
          <a:p>
            <a:endParaRPr lang="en-GB" sz="4000" i="1" dirty="0"/>
          </a:p>
          <a:p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8037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3048" r="2030" b="4376"/>
          <a:stretch/>
        </p:blipFill>
        <p:spPr>
          <a:xfrm>
            <a:off x="60512" y="-33616"/>
            <a:ext cx="12070976" cy="6925233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555171" y="473529"/>
            <a:ext cx="2710543" cy="235131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Oh no!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627" y="4130170"/>
            <a:ext cx="2755631" cy="2402032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8948057" y="587829"/>
            <a:ext cx="2955472" cy="3184071"/>
          </a:xfrm>
          <a:prstGeom prst="heart">
            <a:avLst/>
          </a:prstGeom>
          <a:solidFill>
            <a:srgbClr val="FB51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FF00"/>
                </a:solidFill>
              </a:rPr>
              <a:t>Hurray!</a:t>
            </a:r>
          </a:p>
        </p:txBody>
      </p:sp>
    </p:spTree>
    <p:extLst>
      <p:ext uri="{BB962C8B-B14F-4D97-AF65-F5344CB8AC3E}">
        <p14:creationId xmlns:p14="http://schemas.microsoft.com/office/powerpoint/2010/main" val="26672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1050" b="-206"/>
          <a:stretch/>
        </p:blipFill>
        <p:spPr>
          <a:xfrm>
            <a:off x="3244933" y="-614206"/>
            <a:ext cx="5702135" cy="7149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Left Arrow 2"/>
          <p:cNvSpPr/>
          <p:nvPr/>
        </p:nvSpPr>
        <p:spPr>
          <a:xfrm>
            <a:off x="326571" y="5584379"/>
            <a:ext cx="5143500" cy="800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To </a:t>
            </a:r>
            <a:r>
              <a:rPr lang="en-GB" sz="2000" b="1" dirty="0" err="1">
                <a:solidFill>
                  <a:srgbClr val="FF0000"/>
                </a:solidFill>
              </a:rPr>
              <a:t>Zarephath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r="3268" b="2435"/>
          <a:stretch/>
        </p:blipFill>
        <p:spPr>
          <a:xfrm>
            <a:off x="2743200" y="492712"/>
            <a:ext cx="5688105" cy="5666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Oval Callout 2"/>
          <p:cNvSpPr/>
          <p:nvPr/>
        </p:nvSpPr>
        <p:spPr>
          <a:xfrm>
            <a:off x="7168242" y="2628899"/>
            <a:ext cx="4523015" cy="1649186"/>
          </a:xfrm>
          <a:prstGeom prst="wedgeEllipseCallout">
            <a:avLst>
              <a:gd name="adj1" fmla="val -71013"/>
              <a:gd name="adj2" fmla="val 89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Will you bring me some water and bread?</a:t>
            </a:r>
          </a:p>
        </p:txBody>
      </p:sp>
    </p:spTree>
    <p:extLst>
      <p:ext uri="{BB962C8B-B14F-4D97-AF65-F5344CB8AC3E}">
        <p14:creationId xmlns:p14="http://schemas.microsoft.com/office/powerpoint/2010/main" val="12913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24" y="-38757"/>
            <a:ext cx="8444753" cy="69355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347857" y="555171"/>
            <a:ext cx="4669972" cy="2547258"/>
          </a:xfrm>
          <a:prstGeom prst="wedgeEllipseCallout">
            <a:avLst>
              <a:gd name="adj1" fmla="val -68735"/>
              <a:gd name="adj2" fmla="val 51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I only have a little flour in a jar</a:t>
            </a:r>
          </a:p>
        </p:txBody>
      </p:sp>
    </p:spTree>
    <p:extLst>
      <p:ext uri="{BB962C8B-B14F-4D97-AF65-F5344CB8AC3E}">
        <p14:creationId xmlns:p14="http://schemas.microsoft.com/office/powerpoint/2010/main" val="23542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" r="2429"/>
          <a:stretch/>
        </p:blipFill>
        <p:spPr>
          <a:xfrm>
            <a:off x="1935261" y="-680828"/>
            <a:ext cx="8321478" cy="6794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Oval Callout 2"/>
          <p:cNvSpPr/>
          <p:nvPr/>
        </p:nvSpPr>
        <p:spPr>
          <a:xfrm>
            <a:off x="261257" y="473529"/>
            <a:ext cx="3788229" cy="1845128"/>
          </a:xfrm>
          <a:prstGeom prst="wedgeEllipseCallout">
            <a:avLst>
              <a:gd name="adj1" fmla="val 74426"/>
              <a:gd name="adj2" fmla="val 47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Do not be afraid</a:t>
            </a:r>
          </a:p>
        </p:txBody>
      </p:sp>
    </p:spTree>
    <p:extLst>
      <p:ext uri="{BB962C8B-B14F-4D97-AF65-F5344CB8AC3E}">
        <p14:creationId xmlns:p14="http://schemas.microsoft.com/office/powerpoint/2010/main" val="29497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69" y="147792"/>
            <a:ext cx="8985462" cy="6562416"/>
          </a:xfrm>
          <a:prstGeom prst="ellipse">
            <a:avLst/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Explosion 1 2"/>
          <p:cNvSpPr/>
          <p:nvPr/>
        </p:nvSpPr>
        <p:spPr>
          <a:xfrm>
            <a:off x="179615" y="522509"/>
            <a:ext cx="2334986" cy="16810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Amazing!</a:t>
            </a:r>
          </a:p>
        </p:txBody>
      </p:sp>
      <p:sp>
        <p:nvSpPr>
          <p:cNvPr id="4" name="Explosion 1 3"/>
          <p:cNvSpPr/>
          <p:nvPr/>
        </p:nvSpPr>
        <p:spPr>
          <a:xfrm>
            <a:off x="7886701" y="212263"/>
            <a:ext cx="4033157" cy="40331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Amazing!!!</a:t>
            </a:r>
          </a:p>
        </p:txBody>
      </p:sp>
    </p:spTree>
    <p:extLst>
      <p:ext uri="{BB962C8B-B14F-4D97-AF65-F5344CB8AC3E}">
        <p14:creationId xmlns:p14="http://schemas.microsoft.com/office/powerpoint/2010/main" val="5835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97969" y="81641"/>
            <a:ext cx="11996057" cy="669471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What an amazing God!!!!!!!!!</a:t>
            </a:r>
          </a:p>
        </p:txBody>
      </p:sp>
    </p:spTree>
    <p:extLst>
      <p:ext uri="{BB962C8B-B14F-4D97-AF65-F5344CB8AC3E}">
        <p14:creationId xmlns:p14="http://schemas.microsoft.com/office/powerpoint/2010/main" val="34516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929" y="2705725"/>
            <a:ext cx="8654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>
                <a:solidFill>
                  <a:srgbClr val="7030A0"/>
                </a:solidFill>
              </a:rPr>
              <a:t>These stories can be found in </a:t>
            </a:r>
          </a:p>
          <a:p>
            <a:pPr algn="ctr"/>
            <a:r>
              <a:rPr lang="en-GB" sz="4400" b="1" i="1" dirty="0">
                <a:solidFill>
                  <a:srgbClr val="7030A0"/>
                </a:solidFill>
              </a:rPr>
              <a:t>1 Kings 17 verses 1-16</a:t>
            </a:r>
          </a:p>
        </p:txBody>
      </p:sp>
    </p:spTree>
    <p:extLst>
      <p:ext uri="{BB962C8B-B14F-4D97-AF65-F5344CB8AC3E}">
        <p14:creationId xmlns:p14="http://schemas.microsoft.com/office/powerpoint/2010/main" val="3045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459" y="1122363"/>
            <a:ext cx="10022541" cy="299906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GB" sz="23900" dirty="0">
                <a:solidFill>
                  <a:schemeClr val="accent2">
                    <a:lumMod val="75000"/>
                  </a:schemeClr>
                </a:solidFill>
              </a:rPr>
              <a:t>ELIJAH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1 Kings 17 vs 1-6</a:t>
            </a:r>
            <a:endParaRPr lang="en-GB" sz="23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8824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i="1" dirty="0">
                <a:solidFill>
                  <a:schemeClr val="accent4">
                    <a:lumMod val="75000"/>
                  </a:schemeClr>
                </a:solidFill>
              </a:rPr>
              <a:t>Food from birds</a:t>
            </a:r>
          </a:p>
          <a:p>
            <a:endParaRPr lang="en-GB" sz="4000" i="1" dirty="0"/>
          </a:p>
          <a:p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116201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51" y="76267"/>
            <a:ext cx="9200898" cy="67054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Explosion 2 7"/>
          <p:cNvSpPr/>
          <p:nvPr/>
        </p:nvSpPr>
        <p:spPr>
          <a:xfrm>
            <a:off x="7987554" y="76268"/>
            <a:ext cx="3980328" cy="36485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Boo! Boo!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848165" y="3980329"/>
            <a:ext cx="3146612" cy="27163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Tut! Tut!</a:t>
            </a:r>
          </a:p>
        </p:txBody>
      </p:sp>
    </p:spTree>
    <p:extLst>
      <p:ext uri="{BB962C8B-B14F-4D97-AF65-F5344CB8AC3E}">
        <p14:creationId xmlns:p14="http://schemas.microsoft.com/office/powerpoint/2010/main" val="159268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65" y="109465"/>
            <a:ext cx="6639070" cy="66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33" y="-289112"/>
            <a:ext cx="9193134" cy="743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Arrow 3"/>
          <p:cNvSpPr/>
          <p:nvPr/>
        </p:nvSpPr>
        <p:spPr>
          <a:xfrm rot="4475906">
            <a:off x="9465657" y="-741078"/>
            <a:ext cx="942954" cy="44159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71" y="47560"/>
            <a:ext cx="8189259" cy="67628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Explosion 1 2"/>
          <p:cNvSpPr/>
          <p:nvPr/>
        </p:nvSpPr>
        <p:spPr>
          <a:xfrm>
            <a:off x="9278471" y="1143000"/>
            <a:ext cx="2913529" cy="25683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Boo!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7200" y="4370294"/>
            <a:ext cx="2985247" cy="24401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Tut </a:t>
            </a:r>
            <a:r>
              <a:rPr lang="en-GB" sz="3600" b="1" dirty="0" err="1">
                <a:solidFill>
                  <a:srgbClr val="FF0000"/>
                </a:solidFill>
              </a:rPr>
              <a:t>tut</a:t>
            </a:r>
            <a:r>
              <a:rPr lang="en-GB" sz="3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591671" y="389965"/>
            <a:ext cx="2339788" cy="233978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NO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RAIN!</a:t>
            </a:r>
          </a:p>
        </p:txBody>
      </p:sp>
    </p:spTree>
    <p:extLst>
      <p:ext uri="{BB962C8B-B14F-4D97-AF65-F5344CB8AC3E}">
        <p14:creationId xmlns:p14="http://schemas.microsoft.com/office/powerpoint/2010/main" val="1525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2407"/>
          <a:stretch/>
        </p:blipFill>
        <p:spPr>
          <a:xfrm>
            <a:off x="1315028" y="-83306"/>
            <a:ext cx="9561945" cy="70246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Explosion 1 2"/>
          <p:cNvSpPr/>
          <p:nvPr/>
        </p:nvSpPr>
        <p:spPr>
          <a:xfrm>
            <a:off x="242047" y="295835"/>
            <a:ext cx="3146612" cy="29045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Oh no!</a:t>
            </a:r>
          </a:p>
        </p:txBody>
      </p:sp>
      <p:sp>
        <p:nvSpPr>
          <p:cNvPr id="4" name="Smiley Face 3"/>
          <p:cNvSpPr/>
          <p:nvPr/>
        </p:nvSpPr>
        <p:spPr>
          <a:xfrm>
            <a:off x="9049871" y="107577"/>
            <a:ext cx="3025589" cy="287767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Hurray!</a:t>
            </a:r>
          </a:p>
        </p:txBody>
      </p:sp>
      <p:sp>
        <p:nvSpPr>
          <p:cNvPr id="5" name="Left Arrow 4"/>
          <p:cNvSpPr/>
          <p:nvPr/>
        </p:nvSpPr>
        <p:spPr>
          <a:xfrm rot="20329004">
            <a:off x="8504180" y="4256632"/>
            <a:ext cx="3385751" cy="43030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70" y="625537"/>
            <a:ext cx="6935499" cy="5640792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perspectiveHeroicExtremeRightFacing"/>
            <a:lightRig rig="threePt" dir="t"/>
          </a:scene3d>
        </p:spPr>
      </p:pic>
      <p:sp>
        <p:nvSpPr>
          <p:cNvPr id="3" name="Oval Callout 2"/>
          <p:cNvSpPr/>
          <p:nvPr/>
        </p:nvSpPr>
        <p:spPr>
          <a:xfrm>
            <a:off x="605117" y="2460812"/>
            <a:ext cx="3065930" cy="1089212"/>
          </a:xfrm>
          <a:prstGeom prst="wedgeEllipseCallout">
            <a:avLst>
              <a:gd name="adj1" fmla="val 72149"/>
              <a:gd name="adj2" fmla="val 34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Caw </a:t>
            </a:r>
            <a:r>
              <a:rPr lang="en-GB" sz="3600" b="1" dirty="0" err="1">
                <a:solidFill>
                  <a:srgbClr val="FF0000"/>
                </a:solidFill>
              </a:rPr>
              <a:t>caw</a:t>
            </a:r>
            <a:r>
              <a:rPr lang="en-GB" sz="3600" b="1" dirty="0">
                <a:solidFill>
                  <a:srgbClr val="FF0000"/>
                </a:solidFill>
              </a:rPr>
              <a:t>..</a:t>
            </a:r>
          </a:p>
        </p:txBody>
      </p:sp>
      <p:sp>
        <p:nvSpPr>
          <p:cNvPr id="4" name="Left Arrow 3"/>
          <p:cNvSpPr/>
          <p:nvPr/>
        </p:nvSpPr>
        <p:spPr>
          <a:xfrm rot="2468328">
            <a:off x="4454834" y="4658497"/>
            <a:ext cx="4359789" cy="43232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4"/>
          <p:cNvSpPr/>
          <p:nvPr/>
        </p:nvSpPr>
        <p:spPr>
          <a:xfrm rot="2691229">
            <a:off x="6831109" y="3240744"/>
            <a:ext cx="3792071" cy="34962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16" y="557749"/>
            <a:ext cx="11744369" cy="75713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dear Lord for feeding Elijah.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Please give us the things we need today.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And make us grateful </a:t>
            </a:r>
            <a:r>
              <a:rPr lang="en-US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every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day.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AMEN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4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151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ELIJAH 1 Kings 17 vs 1-6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ELIJAH 1 Kings 17 vs 7-16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Edmonton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ELIJAH</dc:title>
  <dc:creator>Stephen</dc:creator>
  <cp:lastModifiedBy>user</cp:lastModifiedBy>
  <cp:revision>32</cp:revision>
  <dcterms:created xsi:type="dcterms:W3CDTF">2014-05-21T19:30:53Z</dcterms:created>
  <dcterms:modified xsi:type="dcterms:W3CDTF">2020-04-25T18:00:41Z</dcterms:modified>
</cp:coreProperties>
</file>